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6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</p:sldIdLst>
  <p:sldSz cx="10906125" cy="7772400" type="screen4x3"/>
  <p:notesSz cx="7772400" cy="1090612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/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0" d="100"/>
          <a:sy n="100" d="100"/>
        </p:scale>
        <p:origin x="-1392" y="-96"/>
      </p:cViewPr>
      <p:guideLst>
        <p:guide orient="horz" pos="2158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9.xml"  /><Relationship Id="rId11" Type="http://schemas.openxmlformats.org/officeDocument/2006/relationships/slide" Target="slides/slide10.xml"  /><Relationship Id="rId12" Type="http://schemas.openxmlformats.org/officeDocument/2006/relationships/slide" Target="slides/slide11.xml"  /><Relationship Id="rId13" Type="http://schemas.openxmlformats.org/officeDocument/2006/relationships/slide" Target="slides/slide12.xml"  /><Relationship Id="rId14" Type="http://schemas.openxmlformats.org/officeDocument/2006/relationships/slide" Target="slides/slide13.xml"  /><Relationship Id="rId15" Type="http://schemas.openxmlformats.org/officeDocument/2006/relationships/slide" Target="slides/slide14.xml"  /><Relationship Id="rId16" Type="http://schemas.openxmlformats.org/officeDocument/2006/relationships/slide" Target="slides/slide15.xml"  /><Relationship Id="rId17" Type="http://schemas.openxmlformats.org/officeDocument/2006/relationships/slide" Target="slides/slide16.xml"  /><Relationship Id="rId18" Type="http://schemas.openxmlformats.org/officeDocument/2006/relationships/slide" Target="slides/slide17.xml"  /><Relationship Id="rId19" Type="http://schemas.openxmlformats.org/officeDocument/2006/relationships/slide" Target="slides/slide18.xml"  /><Relationship Id="rId2" Type="http://schemas.openxmlformats.org/officeDocument/2006/relationships/slide" Target="slides/slide1.xml"  /><Relationship Id="rId20" Type="http://schemas.openxmlformats.org/officeDocument/2006/relationships/slide" Target="slides/slide19.xml"  /><Relationship Id="rId21" Type="http://schemas.openxmlformats.org/officeDocument/2006/relationships/slide" Target="slides/slide20.xml"  /><Relationship Id="rId22" Type="http://schemas.openxmlformats.org/officeDocument/2006/relationships/slide" Target="slides/slide21.xml"  /><Relationship Id="rId23" Type="http://schemas.openxmlformats.org/officeDocument/2006/relationships/slide" Target="slides/slide22.xml"  /><Relationship Id="rId24" Type="http://schemas.openxmlformats.org/officeDocument/2006/relationships/slide" Target="slides/slide23.xml"  /><Relationship Id="rId25" Type="http://schemas.openxmlformats.org/officeDocument/2006/relationships/slide" Target="slides/slide24.xml"  /><Relationship Id="rId26" Type="http://schemas.openxmlformats.org/officeDocument/2006/relationships/slide" Target="slides/slide25.xml"  /><Relationship Id="rId27" Type="http://schemas.openxmlformats.org/officeDocument/2006/relationships/slide" Target="slides/slide26.xml"  /><Relationship Id="rId28" Type="http://schemas.openxmlformats.org/officeDocument/2006/relationships/slide" Target="slides/slide27.xml"  /><Relationship Id="rId29" Type="http://schemas.openxmlformats.org/officeDocument/2006/relationships/presProps" Target="presProps.xml"  /><Relationship Id="rId3" Type="http://schemas.openxmlformats.org/officeDocument/2006/relationships/slide" Target="slides/slide2.xml"  /><Relationship Id="rId30" Type="http://schemas.openxmlformats.org/officeDocument/2006/relationships/viewProps" Target="viewProps.xml"  /><Relationship Id="rId31" Type="http://schemas.openxmlformats.org/officeDocument/2006/relationships/theme" Target="theme/theme1.xml"  /><Relationship Id="rId32" Type="http://schemas.openxmlformats.org/officeDocument/2006/relationships/tableStyles" Target="tableStyles.xml"  /><Relationship Id="rId4" Type="http://schemas.openxmlformats.org/officeDocument/2006/relationships/slide" Target="slides/slide3.xml"  /><Relationship Id="rId5" Type="http://schemas.openxmlformats.org/officeDocument/2006/relationships/slide" Target="slides/slide4.xml"  /><Relationship Id="rId6" Type="http://schemas.openxmlformats.org/officeDocument/2006/relationships/slide" Target="slides/slide5.xml"  /><Relationship Id="rId7" Type="http://schemas.openxmlformats.org/officeDocument/2006/relationships/slide" Target="slides/slide6.xml"  /><Relationship Id="rId8" Type="http://schemas.openxmlformats.org/officeDocument/2006/relationships/slide" Target="slides/slide7.xml"  /><Relationship Id="rId9" Type="http://schemas.openxmlformats.org/officeDocument/2006/relationships/slide" Target="slides/slide8.xml"  /></Relationship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9.xml"  /><Relationship Id="rId11" Type="http://schemas.openxmlformats.org/officeDocument/2006/relationships/slideLayout" Target="../slideLayouts/slideLayout10.xml"  /><Relationship Id="rId12" Type="http://schemas.openxmlformats.org/officeDocument/2006/relationships/slideLayout" Target="../slideLayouts/slideLayout11.xml"  /><Relationship Id="rId2" Type="http://schemas.openxmlformats.org/officeDocument/2006/relationships/theme" Target="../theme/theme1.xml"  /><Relationship Id="rId3" Type="http://schemas.openxmlformats.org/officeDocument/2006/relationships/slideLayout" Target="../slideLayouts/slideLayout2.xml"  /><Relationship Id="rId4" Type="http://schemas.openxmlformats.org/officeDocument/2006/relationships/slideLayout" Target="../slideLayouts/slideLayout3.xml"  /><Relationship Id="rId5" Type="http://schemas.openxmlformats.org/officeDocument/2006/relationships/slideLayout" Target="../slideLayouts/slideLayout4.xml"  /><Relationship Id="rId6" Type="http://schemas.openxmlformats.org/officeDocument/2006/relationships/slideLayout" Target="../slideLayouts/slideLayout5.xml"  /><Relationship Id="rId7" Type="http://schemas.openxmlformats.org/officeDocument/2006/relationships/slideLayout" Target="../slideLayouts/slideLayout6.xml"  /><Relationship Id="rId8" Type="http://schemas.openxmlformats.org/officeDocument/2006/relationships/slideLayout" Target="../slideLayouts/slideLayout7.xml"  /><Relationship Id="rId9" Type="http://schemas.openxmlformats.org/officeDocument/2006/relationships/slideLayout" Target="../slideLayouts/slideLayout8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9.png"  /><Relationship Id="rId11" Type="http://schemas.openxmlformats.org/officeDocument/2006/relationships/image" Target="../media/image10.png"  /><Relationship Id="rId12" Type="http://schemas.openxmlformats.org/officeDocument/2006/relationships/image" Target="../media/image11.png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Relationship Id="rId4" Type="http://schemas.openxmlformats.org/officeDocument/2006/relationships/image" Target="../media/image3.png"  /><Relationship Id="rId5" Type="http://schemas.openxmlformats.org/officeDocument/2006/relationships/image" Target="../media/image4.png"  /><Relationship Id="rId6" Type="http://schemas.openxmlformats.org/officeDocument/2006/relationships/image" Target="../media/image5.png"  /><Relationship Id="rId7" Type="http://schemas.openxmlformats.org/officeDocument/2006/relationships/image" Target="../media/image6.png"  /><Relationship Id="rId8" Type="http://schemas.openxmlformats.org/officeDocument/2006/relationships/image" Target="../media/image7.png"  /><Relationship Id="rId9" Type="http://schemas.openxmlformats.org/officeDocument/2006/relationships/image" Target="../media/image8.pn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14.png"  /><Relationship Id="rId3" Type="http://schemas.openxmlformats.org/officeDocument/2006/relationships/image" Target="../media/image115.png"  /><Relationship Id="rId4" Type="http://schemas.openxmlformats.org/officeDocument/2006/relationships/image" Target="../media/image116.png"  /><Relationship Id="rId5" Type="http://schemas.openxmlformats.org/officeDocument/2006/relationships/image" Target="../media/image117.png"  /><Relationship Id="rId6" Type="http://schemas.openxmlformats.org/officeDocument/2006/relationships/image" Target="../media/image118.png"  /><Relationship Id="rId7" Type="http://schemas.openxmlformats.org/officeDocument/2006/relationships/image" Target="../media/image119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20.png"  /><Relationship Id="rId3" Type="http://schemas.openxmlformats.org/officeDocument/2006/relationships/image" Target="../media/image121.png"  /><Relationship Id="rId4" Type="http://schemas.openxmlformats.org/officeDocument/2006/relationships/image" Target="../media/image122.png"  /><Relationship Id="rId5" Type="http://schemas.openxmlformats.org/officeDocument/2006/relationships/image" Target="../media/image123.png"  /><Relationship Id="rId6" Type="http://schemas.openxmlformats.org/officeDocument/2006/relationships/image" Target="../media/image124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125.png"  /><Relationship Id="rId4" Type="http://schemas.openxmlformats.org/officeDocument/2006/relationships/image" Target="../media/image126.png"  /><Relationship Id="rId5" Type="http://schemas.openxmlformats.org/officeDocument/2006/relationships/image" Target="../media/image127.png"  /><Relationship Id="rId6" Type="http://schemas.openxmlformats.org/officeDocument/2006/relationships/image" Target="../media/image128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29.png"  /><Relationship Id="rId3" Type="http://schemas.openxmlformats.org/officeDocument/2006/relationships/image" Target="../media/image130.png"  /><Relationship Id="rId4" Type="http://schemas.openxmlformats.org/officeDocument/2006/relationships/image" Target="../media/image131.png"  /><Relationship Id="rId5" Type="http://schemas.openxmlformats.org/officeDocument/2006/relationships/image" Target="../media/image132.png"  /><Relationship Id="rId6" Type="http://schemas.openxmlformats.org/officeDocument/2006/relationships/image" Target="../media/image133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34.png"  /><Relationship Id="rId3" Type="http://schemas.openxmlformats.org/officeDocument/2006/relationships/image" Target="../media/image135.png"  /><Relationship Id="rId4" Type="http://schemas.openxmlformats.org/officeDocument/2006/relationships/image" Target="../media/image136.png"  /><Relationship Id="rId5" Type="http://schemas.openxmlformats.org/officeDocument/2006/relationships/image" Target="../media/image137.png"  /><Relationship Id="rId6" Type="http://schemas.openxmlformats.org/officeDocument/2006/relationships/image" Target="../media/image138.png"  /><Relationship Id="rId7" Type="http://schemas.openxmlformats.org/officeDocument/2006/relationships/image" Target="../media/image139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40.png"  /><Relationship Id="rId3" Type="http://schemas.openxmlformats.org/officeDocument/2006/relationships/image" Target="../media/image141.png"  /><Relationship Id="rId4" Type="http://schemas.openxmlformats.org/officeDocument/2006/relationships/image" Target="../media/image142.png"  /><Relationship Id="rId5" Type="http://schemas.openxmlformats.org/officeDocument/2006/relationships/image" Target="../media/image143.png"  /><Relationship Id="rId6" Type="http://schemas.openxmlformats.org/officeDocument/2006/relationships/image" Target="../media/image144.png"  /><Relationship Id="rId7" Type="http://schemas.openxmlformats.org/officeDocument/2006/relationships/image" Target="../media/image145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154.png"  /><Relationship Id="rId11" Type="http://schemas.openxmlformats.org/officeDocument/2006/relationships/image" Target="../media/image155.png"  /><Relationship Id="rId12" Type="http://schemas.openxmlformats.org/officeDocument/2006/relationships/image" Target="../media/image156.png"  /><Relationship Id="rId13" Type="http://schemas.openxmlformats.org/officeDocument/2006/relationships/image" Target="../media/image157.png"  /><Relationship Id="rId14" Type="http://schemas.openxmlformats.org/officeDocument/2006/relationships/image" Target="../media/image158.png"  /><Relationship Id="rId15" Type="http://schemas.openxmlformats.org/officeDocument/2006/relationships/image" Target="../media/image159.png"  /><Relationship Id="rId16" Type="http://schemas.openxmlformats.org/officeDocument/2006/relationships/image" Target="../media/image160.png"  /><Relationship Id="rId17" Type="http://schemas.openxmlformats.org/officeDocument/2006/relationships/image" Target="../media/image161.png"  /><Relationship Id="rId18" Type="http://schemas.openxmlformats.org/officeDocument/2006/relationships/image" Target="../media/image162.png"  /><Relationship Id="rId19" Type="http://schemas.openxmlformats.org/officeDocument/2006/relationships/image" Target="../media/image163.png"  /><Relationship Id="rId2" Type="http://schemas.openxmlformats.org/officeDocument/2006/relationships/image" Target="../media/image146.png"  /><Relationship Id="rId20" Type="http://schemas.openxmlformats.org/officeDocument/2006/relationships/image" Target="../media/image164.png"  /><Relationship Id="rId21" Type="http://schemas.openxmlformats.org/officeDocument/2006/relationships/image" Target="../media/image165.png"  /><Relationship Id="rId22" Type="http://schemas.openxmlformats.org/officeDocument/2006/relationships/image" Target="../media/image166.png"  /><Relationship Id="rId23" Type="http://schemas.openxmlformats.org/officeDocument/2006/relationships/image" Target="../media/image167.png"  /><Relationship Id="rId24" Type="http://schemas.openxmlformats.org/officeDocument/2006/relationships/image" Target="../media/image168.png"  /><Relationship Id="rId25" Type="http://schemas.openxmlformats.org/officeDocument/2006/relationships/image" Target="../media/image169.png"  /><Relationship Id="rId26" Type="http://schemas.openxmlformats.org/officeDocument/2006/relationships/image" Target="../media/image170.png"  /><Relationship Id="rId3" Type="http://schemas.openxmlformats.org/officeDocument/2006/relationships/image" Target="../media/image147.png"  /><Relationship Id="rId4" Type="http://schemas.openxmlformats.org/officeDocument/2006/relationships/image" Target="../media/image148.png"  /><Relationship Id="rId5" Type="http://schemas.openxmlformats.org/officeDocument/2006/relationships/image" Target="../media/image149.png"  /><Relationship Id="rId6" Type="http://schemas.openxmlformats.org/officeDocument/2006/relationships/image" Target="../media/image150.png"  /><Relationship Id="rId7" Type="http://schemas.openxmlformats.org/officeDocument/2006/relationships/image" Target="../media/image151.png"  /><Relationship Id="rId8" Type="http://schemas.openxmlformats.org/officeDocument/2006/relationships/image" Target="../media/image152.png"  /><Relationship Id="rId9" Type="http://schemas.openxmlformats.org/officeDocument/2006/relationships/image" Target="../media/image153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71.png"  /><Relationship Id="rId3" Type="http://schemas.openxmlformats.org/officeDocument/2006/relationships/image" Target="../media/image172.png"  /><Relationship Id="rId4" Type="http://schemas.openxmlformats.org/officeDocument/2006/relationships/image" Target="../media/image173.png"  /><Relationship Id="rId5" Type="http://schemas.openxmlformats.org/officeDocument/2006/relationships/image" Target="../media/image174.png"  /><Relationship Id="rId6" Type="http://schemas.openxmlformats.org/officeDocument/2006/relationships/image" Target="../media/image175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76.png"  /><Relationship Id="rId3" Type="http://schemas.openxmlformats.org/officeDocument/2006/relationships/image" Target="../media/image177.png"  /><Relationship Id="rId4" Type="http://schemas.openxmlformats.org/officeDocument/2006/relationships/image" Target="../media/image178.png"  /><Relationship Id="rId5" Type="http://schemas.openxmlformats.org/officeDocument/2006/relationships/image" Target="../media/image179.png"  /><Relationship Id="rId6" Type="http://schemas.openxmlformats.org/officeDocument/2006/relationships/image" Target="../media/image180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81.png"  /><Relationship Id="rId3" Type="http://schemas.openxmlformats.org/officeDocument/2006/relationships/image" Target="../media/image125.png"  /><Relationship Id="rId4" Type="http://schemas.openxmlformats.org/officeDocument/2006/relationships/image" Target="../media/image182.png"  /><Relationship Id="rId5" Type="http://schemas.openxmlformats.org/officeDocument/2006/relationships/image" Target="../media/image127.png"  /><Relationship Id="rId6" Type="http://schemas.openxmlformats.org/officeDocument/2006/relationships/image" Target="../media/image183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20.png"  /><Relationship Id="rId11" Type="http://schemas.openxmlformats.org/officeDocument/2006/relationships/image" Target="../media/image21.png"  /><Relationship Id="rId12" Type="http://schemas.openxmlformats.org/officeDocument/2006/relationships/image" Target="../media/image22.png"  /><Relationship Id="rId13" Type="http://schemas.openxmlformats.org/officeDocument/2006/relationships/image" Target="../media/image23.png"  /><Relationship Id="rId14" Type="http://schemas.openxmlformats.org/officeDocument/2006/relationships/image" Target="../media/image24.png"  /><Relationship Id="rId15" Type="http://schemas.openxmlformats.org/officeDocument/2006/relationships/image" Target="../media/image25.png"  /><Relationship Id="rId16" Type="http://schemas.openxmlformats.org/officeDocument/2006/relationships/image" Target="../media/image26.png"  /><Relationship Id="rId2" Type="http://schemas.openxmlformats.org/officeDocument/2006/relationships/image" Target="../media/image12.png"  /><Relationship Id="rId3" Type="http://schemas.openxmlformats.org/officeDocument/2006/relationships/image" Target="../media/image13.png"  /><Relationship Id="rId4" Type="http://schemas.openxmlformats.org/officeDocument/2006/relationships/image" Target="../media/image14.png"  /><Relationship Id="rId5" Type="http://schemas.openxmlformats.org/officeDocument/2006/relationships/image" Target="../media/image15.png"  /><Relationship Id="rId6" Type="http://schemas.openxmlformats.org/officeDocument/2006/relationships/image" Target="../media/image16.png"  /><Relationship Id="rId7" Type="http://schemas.openxmlformats.org/officeDocument/2006/relationships/image" Target="../media/image17.png"  /><Relationship Id="rId8" Type="http://schemas.openxmlformats.org/officeDocument/2006/relationships/image" Target="../media/image18.png"  /><Relationship Id="rId9" Type="http://schemas.openxmlformats.org/officeDocument/2006/relationships/image" Target="../media/image19.pn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84.png"  /><Relationship Id="rId3" Type="http://schemas.openxmlformats.org/officeDocument/2006/relationships/image" Target="../media/image185.png"  /><Relationship Id="rId4" Type="http://schemas.openxmlformats.org/officeDocument/2006/relationships/image" Target="../media/image186.png"  /><Relationship Id="rId5" Type="http://schemas.openxmlformats.org/officeDocument/2006/relationships/image" Target="../media/image187.png"  /><Relationship Id="rId6" Type="http://schemas.openxmlformats.org/officeDocument/2006/relationships/image" Target="../media/image188.png"  /><Relationship Id="rId7" Type="http://schemas.openxmlformats.org/officeDocument/2006/relationships/image" Target="../media/image189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198.png"  /><Relationship Id="rId11" Type="http://schemas.openxmlformats.org/officeDocument/2006/relationships/image" Target="../media/image199.png"  /><Relationship Id="rId12" Type="http://schemas.openxmlformats.org/officeDocument/2006/relationships/image" Target="../media/image200.png"  /><Relationship Id="rId13" Type="http://schemas.openxmlformats.org/officeDocument/2006/relationships/image" Target="../media/image201.png"  /><Relationship Id="rId2" Type="http://schemas.openxmlformats.org/officeDocument/2006/relationships/image" Target="../media/image190.png"  /><Relationship Id="rId3" Type="http://schemas.openxmlformats.org/officeDocument/2006/relationships/image" Target="../media/image191.png"  /><Relationship Id="rId4" Type="http://schemas.openxmlformats.org/officeDocument/2006/relationships/image" Target="../media/image192.png"  /><Relationship Id="rId5" Type="http://schemas.openxmlformats.org/officeDocument/2006/relationships/image" Target="../media/image193.png"  /><Relationship Id="rId6" Type="http://schemas.openxmlformats.org/officeDocument/2006/relationships/image" Target="../media/image194.png"  /><Relationship Id="rId7" Type="http://schemas.openxmlformats.org/officeDocument/2006/relationships/image" Target="../media/image195.png"  /><Relationship Id="rId8" Type="http://schemas.openxmlformats.org/officeDocument/2006/relationships/image" Target="../media/image196.png"  /><Relationship Id="rId9" Type="http://schemas.openxmlformats.org/officeDocument/2006/relationships/image" Target="../media/image197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210.png"  /><Relationship Id="rId11" Type="http://schemas.openxmlformats.org/officeDocument/2006/relationships/image" Target="../media/image211.png"  /><Relationship Id="rId12" Type="http://schemas.openxmlformats.org/officeDocument/2006/relationships/image" Target="../media/image212.png"  /><Relationship Id="rId13" Type="http://schemas.openxmlformats.org/officeDocument/2006/relationships/image" Target="../media/image213.png"  /><Relationship Id="rId2" Type="http://schemas.openxmlformats.org/officeDocument/2006/relationships/image" Target="../media/image202.png"  /><Relationship Id="rId3" Type="http://schemas.openxmlformats.org/officeDocument/2006/relationships/image" Target="../media/image203.png"  /><Relationship Id="rId4" Type="http://schemas.openxmlformats.org/officeDocument/2006/relationships/image" Target="../media/image204.png"  /><Relationship Id="rId5" Type="http://schemas.openxmlformats.org/officeDocument/2006/relationships/image" Target="../media/image205.png"  /><Relationship Id="rId6" Type="http://schemas.openxmlformats.org/officeDocument/2006/relationships/image" Target="../media/image206.png"  /><Relationship Id="rId7" Type="http://schemas.openxmlformats.org/officeDocument/2006/relationships/image" Target="../media/image207.png"  /><Relationship Id="rId8" Type="http://schemas.openxmlformats.org/officeDocument/2006/relationships/image" Target="../media/image208.png"  /><Relationship Id="rId9" Type="http://schemas.openxmlformats.org/officeDocument/2006/relationships/image" Target="../media/image209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222.png"  /><Relationship Id="rId11" Type="http://schemas.openxmlformats.org/officeDocument/2006/relationships/image" Target="../media/image223.png"  /><Relationship Id="rId2" Type="http://schemas.openxmlformats.org/officeDocument/2006/relationships/image" Target="../media/image214.png"  /><Relationship Id="rId3" Type="http://schemas.openxmlformats.org/officeDocument/2006/relationships/image" Target="../media/image215.png"  /><Relationship Id="rId4" Type="http://schemas.openxmlformats.org/officeDocument/2006/relationships/image" Target="../media/image216.png"  /><Relationship Id="rId5" Type="http://schemas.openxmlformats.org/officeDocument/2006/relationships/image" Target="../media/image217.png"  /><Relationship Id="rId6" Type="http://schemas.openxmlformats.org/officeDocument/2006/relationships/image" Target="../media/image218.png"  /><Relationship Id="rId7" Type="http://schemas.openxmlformats.org/officeDocument/2006/relationships/image" Target="../media/image219.png"  /><Relationship Id="rId8" Type="http://schemas.openxmlformats.org/officeDocument/2006/relationships/image" Target="../media/image220.png"  /><Relationship Id="rId9" Type="http://schemas.openxmlformats.org/officeDocument/2006/relationships/image" Target="../media/image221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24.png"  /><Relationship Id="rId3" Type="http://schemas.openxmlformats.org/officeDocument/2006/relationships/image" Target="../media/image225.png"  /><Relationship Id="rId4" Type="http://schemas.openxmlformats.org/officeDocument/2006/relationships/image" Target="../media/image226.png"  /><Relationship Id="rId5" Type="http://schemas.openxmlformats.org/officeDocument/2006/relationships/image" Target="../media/image227.png"  /><Relationship Id="rId6" Type="http://schemas.openxmlformats.org/officeDocument/2006/relationships/image" Target="../media/image228.png"  /><Relationship Id="rId7" Type="http://schemas.openxmlformats.org/officeDocument/2006/relationships/image" Target="../media/image229.pn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30.png"  /><Relationship Id="rId3" Type="http://schemas.openxmlformats.org/officeDocument/2006/relationships/image" Target="../media/image231.png"  /><Relationship Id="rId4" Type="http://schemas.openxmlformats.org/officeDocument/2006/relationships/image" Target="../media/image232.png"  /><Relationship Id="rId5" Type="http://schemas.openxmlformats.org/officeDocument/2006/relationships/image" Target="../media/image233.png"  /><Relationship Id="rId6" Type="http://schemas.openxmlformats.org/officeDocument/2006/relationships/image" Target="../media/image234.pn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242.png"  /><Relationship Id="rId11" Type="http://schemas.openxmlformats.org/officeDocument/2006/relationships/image" Target="../media/image243.png"  /><Relationship Id="rId12" Type="http://schemas.openxmlformats.org/officeDocument/2006/relationships/image" Target="../media/image244.png"  /><Relationship Id="rId13" Type="http://schemas.openxmlformats.org/officeDocument/2006/relationships/image" Target="../media/image245.png"  /><Relationship Id="rId14" Type="http://schemas.openxmlformats.org/officeDocument/2006/relationships/image" Target="../media/image246.png"  /><Relationship Id="rId15" Type="http://schemas.openxmlformats.org/officeDocument/2006/relationships/image" Target="../media/image247.png"  /><Relationship Id="rId16" Type="http://schemas.openxmlformats.org/officeDocument/2006/relationships/image" Target="../media/image248.png"  /><Relationship Id="rId17" Type="http://schemas.openxmlformats.org/officeDocument/2006/relationships/image" Target="../media/image249.png"  /><Relationship Id="rId18" Type="http://schemas.openxmlformats.org/officeDocument/2006/relationships/image" Target="../media/image250.png"  /><Relationship Id="rId19" Type="http://schemas.openxmlformats.org/officeDocument/2006/relationships/image" Target="../media/image251.png"  /><Relationship Id="rId2" Type="http://schemas.openxmlformats.org/officeDocument/2006/relationships/image" Target="../media/image1.png"  /><Relationship Id="rId20" Type="http://schemas.openxmlformats.org/officeDocument/2006/relationships/image" Target="../media/image252.png"  /><Relationship Id="rId21" Type="http://schemas.openxmlformats.org/officeDocument/2006/relationships/image" Target="../media/image253.png"  /><Relationship Id="rId3" Type="http://schemas.openxmlformats.org/officeDocument/2006/relationships/image" Target="../media/image235.png"  /><Relationship Id="rId4" Type="http://schemas.openxmlformats.org/officeDocument/2006/relationships/image" Target="../media/image236.png"  /><Relationship Id="rId5" Type="http://schemas.openxmlformats.org/officeDocument/2006/relationships/image" Target="../media/image237.png"  /><Relationship Id="rId6" Type="http://schemas.openxmlformats.org/officeDocument/2006/relationships/image" Target="../media/image238.png"  /><Relationship Id="rId7" Type="http://schemas.openxmlformats.org/officeDocument/2006/relationships/image" Target="../media/image239.png"  /><Relationship Id="rId8" Type="http://schemas.openxmlformats.org/officeDocument/2006/relationships/image" Target="../media/image240.png"  /><Relationship Id="rId9" Type="http://schemas.openxmlformats.org/officeDocument/2006/relationships/image" Target="../media/image241.pn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54.png"  /><Relationship Id="rId3" Type="http://schemas.openxmlformats.org/officeDocument/2006/relationships/image" Target="../media/image255.png"  /><Relationship Id="rId4" Type="http://schemas.openxmlformats.org/officeDocument/2006/relationships/image" Target="../media/image256.png"  /><Relationship Id="rId5" Type="http://schemas.openxmlformats.org/officeDocument/2006/relationships/image" Target="../media/image257.png"  /><Relationship Id="rId6" Type="http://schemas.openxmlformats.org/officeDocument/2006/relationships/image" Target="../media/image258.png"  /><Relationship Id="rId7" Type="http://schemas.openxmlformats.org/officeDocument/2006/relationships/image" Target="../media/image259.png"  /><Relationship Id="rId8" Type="http://schemas.openxmlformats.org/officeDocument/2006/relationships/image" Target="../media/image260.png"  /><Relationship Id="rId9" Type="http://schemas.openxmlformats.org/officeDocument/2006/relationships/image" Target="../media/image261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7.png"  /><Relationship Id="rId3" Type="http://schemas.openxmlformats.org/officeDocument/2006/relationships/image" Target="../media/image28.png"  /><Relationship Id="rId4" Type="http://schemas.openxmlformats.org/officeDocument/2006/relationships/image" Target="../media/image29.png"  /><Relationship Id="rId5" Type="http://schemas.openxmlformats.org/officeDocument/2006/relationships/image" Target="../media/image30.png"  /><Relationship Id="rId6" Type="http://schemas.openxmlformats.org/officeDocument/2006/relationships/image" Target="../media/image31.png"  /><Relationship Id="rId7" Type="http://schemas.openxmlformats.org/officeDocument/2006/relationships/image" Target="../media/image32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41.png"  /><Relationship Id="rId11" Type="http://schemas.openxmlformats.org/officeDocument/2006/relationships/image" Target="../media/image42.png"  /><Relationship Id="rId12" Type="http://schemas.openxmlformats.org/officeDocument/2006/relationships/image" Target="../media/image43.png"  /><Relationship Id="rId13" Type="http://schemas.openxmlformats.org/officeDocument/2006/relationships/image" Target="../media/image44.png"  /><Relationship Id="rId14" Type="http://schemas.openxmlformats.org/officeDocument/2006/relationships/image" Target="../media/image45.png"  /><Relationship Id="rId2" Type="http://schemas.openxmlformats.org/officeDocument/2006/relationships/image" Target="../media/image33.png"  /><Relationship Id="rId3" Type="http://schemas.openxmlformats.org/officeDocument/2006/relationships/image" Target="../media/image34.png"  /><Relationship Id="rId4" Type="http://schemas.openxmlformats.org/officeDocument/2006/relationships/image" Target="../media/image35.png"  /><Relationship Id="rId5" Type="http://schemas.openxmlformats.org/officeDocument/2006/relationships/image" Target="../media/image36.png"  /><Relationship Id="rId6" Type="http://schemas.openxmlformats.org/officeDocument/2006/relationships/image" Target="../media/image37.png"  /><Relationship Id="rId7" Type="http://schemas.openxmlformats.org/officeDocument/2006/relationships/image" Target="../media/image38.png"  /><Relationship Id="rId8" Type="http://schemas.openxmlformats.org/officeDocument/2006/relationships/image" Target="../media/image39.png"  /><Relationship Id="rId9" Type="http://schemas.openxmlformats.org/officeDocument/2006/relationships/image" Target="../media/image40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54.png"  /><Relationship Id="rId11" Type="http://schemas.openxmlformats.org/officeDocument/2006/relationships/image" Target="../media/image55.png"  /><Relationship Id="rId12" Type="http://schemas.openxmlformats.org/officeDocument/2006/relationships/image" Target="../media/image56.png"  /><Relationship Id="rId13" Type="http://schemas.openxmlformats.org/officeDocument/2006/relationships/image" Target="../media/image57.png"  /><Relationship Id="rId14" Type="http://schemas.openxmlformats.org/officeDocument/2006/relationships/image" Target="../media/image58.png"  /><Relationship Id="rId2" Type="http://schemas.openxmlformats.org/officeDocument/2006/relationships/image" Target="../media/image46.png"  /><Relationship Id="rId3" Type="http://schemas.openxmlformats.org/officeDocument/2006/relationships/image" Target="../media/image47.png"  /><Relationship Id="rId4" Type="http://schemas.openxmlformats.org/officeDocument/2006/relationships/image" Target="../media/image48.png"  /><Relationship Id="rId5" Type="http://schemas.openxmlformats.org/officeDocument/2006/relationships/image" Target="../media/image49.png"  /><Relationship Id="rId6" Type="http://schemas.openxmlformats.org/officeDocument/2006/relationships/image" Target="../media/image50.png"  /><Relationship Id="rId7" Type="http://schemas.openxmlformats.org/officeDocument/2006/relationships/image" Target="../media/image51.png"  /><Relationship Id="rId8" Type="http://schemas.openxmlformats.org/officeDocument/2006/relationships/image" Target="../media/image52.png"  /><Relationship Id="rId9" Type="http://schemas.openxmlformats.org/officeDocument/2006/relationships/image" Target="../media/image53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59.png"  /><Relationship Id="rId3" Type="http://schemas.openxmlformats.org/officeDocument/2006/relationships/image" Target="../media/image60.png"  /><Relationship Id="rId4" Type="http://schemas.openxmlformats.org/officeDocument/2006/relationships/image" Target="../media/image61.png"  /><Relationship Id="rId5" Type="http://schemas.openxmlformats.org/officeDocument/2006/relationships/image" Target="../media/image62.png"  /><Relationship Id="rId6" Type="http://schemas.openxmlformats.org/officeDocument/2006/relationships/image" Target="../media/image63.png"  /><Relationship Id="rId7" Type="http://schemas.openxmlformats.org/officeDocument/2006/relationships/image" Target="../media/image64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73.png"  /><Relationship Id="rId11" Type="http://schemas.openxmlformats.org/officeDocument/2006/relationships/image" Target="../media/image74.png"  /><Relationship Id="rId2" Type="http://schemas.openxmlformats.org/officeDocument/2006/relationships/image" Target="../media/image65.png"  /><Relationship Id="rId3" Type="http://schemas.openxmlformats.org/officeDocument/2006/relationships/image" Target="../media/image66.png"  /><Relationship Id="rId4" Type="http://schemas.openxmlformats.org/officeDocument/2006/relationships/image" Target="../media/image67.png"  /><Relationship Id="rId5" Type="http://schemas.openxmlformats.org/officeDocument/2006/relationships/image" Target="../media/image68.png"  /><Relationship Id="rId6" Type="http://schemas.openxmlformats.org/officeDocument/2006/relationships/image" Target="../media/image69.png"  /><Relationship Id="rId7" Type="http://schemas.openxmlformats.org/officeDocument/2006/relationships/image" Target="../media/image70.png"  /><Relationship Id="rId8" Type="http://schemas.openxmlformats.org/officeDocument/2006/relationships/image" Target="../media/image71.png"  /><Relationship Id="rId9" Type="http://schemas.openxmlformats.org/officeDocument/2006/relationships/image" Target="../media/image72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83.png"  /><Relationship Id="rId11" Type="http://schemas.openxmlformats.org/officeDocument/2006/relationships/image" Target="../media/image84.png"  /><Relationship Id="rId2" Type="http://schemas.openxmlformats.org/officeDocument/2006/relationships/image" Target="../media/image75.png"  /><Relationship Id="rId3" Type="http://schemas.openxmlformats.org/officeDocument/2006/relationships/image" Target="../media/image76.png"  /><Relationship Id="rId4" Type="http://schemas.openxmlformats.org/officeDocument/2006/relationships/image" Target="../media/image77.png"  /><Relationship Id="rId5" Type="http://schemas.openxmlformats.org/officeDocument/2006/relationships/image" Target="../media/image78.png"  /><Relationship Id="rId6" Type="http://schemas.openxmlformats.org/officeDocument/2006/relationships/image" Target="../media/image79.png"  /><Relationship Id="rId7" Type="http://schemas.openxmlformats.org/officeDocument/2006/relationships/image" Target="../media/image80.png"  /><Relationship Id="rId8" Type="http://schemas.openxmlformats.org/officeDocument/2006/relationships/image" Target="../media/image81.png"  /><Relationship Id="rId9" Type="http://schemas.openxmlformats.org/officeDocument/2006/relationships/image" Target="../media/image82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93.png"  /><Relationship Id="rId11" Type="http://schemas.openxmlformats.org/officeDocument/2006/relationships/image" Target="../media/image94.png"  /><Relationship Id="rId12" Type="http://schemas.openxmlformats.org/officeDocument/2006/relationships/image" Target="../media/image95.png"  /><Relationship Id="rId13" Type="http://schemas.openxmlformats.org/officeDocument/2006/relationships/image" Target="../media/image96.png"  /><Relationship Id="rId14" Type="http://schemas.openxmlformats.org/officeDocument/2006/relationships/image" Target="../media/image97.png"  /><Relationship Id="rId15" Type="http://schemas.openxmlformats.org/officeDocument/2006/relationships/image" Target="../media/image98.png"  /><Relationship Id="rId16" Type="http://schemas.openxmlformats.org/officeDocument/2006/relationships/image" Target="../media/image99.png"  /><Relationship Id="rId17" Type="http://schemas.openxmlformats.org/officeDocument/2006/relationships/image" Target="../media/image100.png"  /><Relationship Id="rId18" Type="http://schemas.openxmlformats.org/officeDocument/2006/relationships/image" Target="../media/image101.png"  /><Relationship Id="rId19" Type="http://schemas.openxmlformats.org/officeDocument/2006/relationships/image" Target="../media/image102.png"  /><Relationship Id="rId2" Type="http://schemas.openxmlformats.org/officeDocument/2006/relationships/image" Target="../media/image85.png"  /><Relationship Id="rId20" Type="http://schemas.openxmlformats.org/officeDocument/2006/relationships/image" Target="../media/image103.png"  /><Relationship Id="rId21" Type="http://schemas.openxmlformats.org/officeDocument/2006/relationships/image" Target="../media/image104.png"  /><Relationship Id="rId22" Type="http://schemas.openxmlformats.org/officeDocument/2006/relationships/image" Target="../media/image105.png"  /><Relationship Id="rId23" Type="http://schemas.openxmlformats.org/officeDocument/2006/relationships/image" Target="../media/image106.png"  /><Relationship Id="rId24" Type="http://schemas.openxmlformats.org/officeDocument/2006/relationships/image" Target="../media/image107.png"  /><Relationship Id="rId25" Type="http://schemas.openxmlformats.org/officeDocument/2006/relationships/image" Target="../media/image108.png"  /><Relationship Id="rId26" Type="http://schemas.openxmlformats.org/officeDocument/2006/relationships/image" Target="../media/image109.png"  /><Relationship Id="rId27" Type="http://schemas.openxmlformats.org/officeDocument/2006/relationships/image" Target="../media/image110.png"  /><Relationship Id="rId28" Type="http://schemas.openxmlformats.org/officeDocument/2006/relationships/image" Target="../media/image111.png"  /><Relationship Id="rId29" Type="http://schemas.openxmlformats.org/officeDocument/2006/relationships/image" Target="../media/image112.png"  /><Relationship Id="rId3" Type="http://schemas.openxmlformats.org/officeDocument/2006/relationships/image" Target="../media/image86.png"  /><Relationship Id="rId30" Type="http://schemas.openxmlformats.org/officeDocument/2006/relationships/image" Target="../media/image113.png"  /><Relationship Id="rId4" Type="http://schemas.openxmlformats.org/officeDocument/2006/relationships/image" Target="../media/image87.png"  /><Relationship Id="rId5" Type="http://schemas.openxmlformats.org/officeDocument/2006/relationships/image" Target="../media/image88.png"  /><Relationship Id="rId6" Type="http://schemas.openxmlformats.org/officeDocument/2006/relationships/image" Target="../media/image89.png"  /><Relationship Id="rId7" Type="http://schemas.openxmlformats.org/officeDocument/2006/relationships/image" Target="../media/image90.png"  /><Relationship Id="rId8" Type="http://schemas.openxmlformats.org/officeDocument/2006/relationships/image" Target="../media/image91.png"  /><Relationship Id="rId9" Type="http://schemas.openxmlformats.org/officeDocument/2006/relationships/image" Target="../media/image92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1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0">
            <a:off x="0" y="0"/>
            <a:ext cx="10904762" cy="7771429"/>
            <a:chOff x="0" y="0"/>
            <a:chExt cx="10904762" cy="77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0" y="0"/>
              <a:ext cx="10904762" cy="77714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 rot="0">
            <a:off x="-332576" y="5567778"/>
            <a:ext cx="1200407" cy="114487"/>
            <a:chOff x="-332576" y="5567778"/>
            <a:chExt cx="1200407" cy="11448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 rot="10800000">
              <a:off x="-332576" y="5567778"/>
              <a:ext cx="1200407" cy="11448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395662" y="2133600"/>
            <a:ext cx="7195592" cy="200365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3442004" y="3716783"/>
            <a:ext cx="7464121" cy="253161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 rot="0">
            <a:off x="7122839" y="1638113"/>
            <a:ext cx="3783286" cy="114487"/>
            <a:chOff x="7241377" y="2090498"/>
            <a:chExt cx="3783286" cy="11448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7241377" y="2090498"/>
              <a:ext cx="3783286" cy="11448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 rot="0">
            <a:off x="-624752" y="-106715"/>
            <a:ext cx="3330811" cy="3298503"/>
            <a:chOff x="-624752" y="-106715"/>
            <a:chExt cx="3330811" cy="329850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-624752" y="-106715"/>
              <a:ext cx="3330811" cy="329850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 rot="0">
            <a:off x="8182837" y="4441912"/>
            <a:ext cx="2874619" cy="2846735"/>
            <a:chOff x="8150045" y="4760367"/>
            <a:chExt cx="2874619" cy="284673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8150045" y="4760367"/>
              <a:ext cx="2874619" cy="284673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 rot="0">
            <a:off x="2691286" y="2469943"/>
            <a:ext cx="2142081" cy="2121302"/>
            <a:chOff x="2691286" y="2469943"/>
            <a:chExt cx="2142081" cy="2121302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 rotWithShape="1">
            <a:blip r:embed="rId9"/>
            <a:stretch>
              <a:fillRect/>
            </a:stretch>
          </p:blipFill>
          <p:spPr>
            <a:xfrm>
              <a:off x="2691286" y="2469943"/>
              <a:ext cx="2142081" cy="212130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 rot="0">
            <a:off x="755029" y="3100914"/>
            <a:ext cx="1407255" cy="1407255"/>
            <a:chOff x="755029" y="3100914"/>
            <a:chExt cx="1407255" cy="1407255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 rotWithShape="1">
            <a:blip r:embed="rId10"/>
            <a:stretch>
              <a:fillRect/>
            </a:stretch>
          </p:blipFill>
          <p:spPr>
            <a:xfrm>
              <a:off x="755029" y="3100914"/>
              <a:ext cx="1407255" cy="140725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 rot="0">
            <a:off x="1358206" y="1435098"/>
            <a:ext cx="2539810" cy="2539810"/>
            <a:chOff x="1358206" y="1435098"/>
            <a:chExt cx="2539810" cy="2539810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 rotWithShape="1">
            <a:blip r:embed="rId11"/>
            <a:stretch>
              <a:fillRect/>
            </a:stretch>
          </p:blipFill>
          <p:spPr>
            <a:xfrm rot="18900000">
              <a:off x="1358206" y="1435098"/>
              <a:ext cx="2539810" cy="2539810"/>
            </a:xfrm>
            <a:prstGeom prst="rect">
              <a:avLst/>
            </a:prstGeom>
          </p:spPr>
        </p:pic>
      </p:grpSp>
      <p:pic>
        <p:nvPicPr>
          <p:cNvPr id="1009" name="Object 7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x="-3135551" y="6629400"/>
            <a:ext cx="10112614" cy="68265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4C50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27805" y="2259862"/>
            <a:ext cx="1878730" cy="195211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43770" y="3803818"/>
            <a:ext cx="2158091" cy="86037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797239" y="88771"/>
            <a:ext cx="2020927" cy="2001324"/>
            <a:chOff x="7797239" y="88771"/>
            <a:chExt cx="2020927" cy="2001324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797239" y="88771"/>
              <a:ext cx="2020927" cy="200132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244820" y="295416"/>
            <a:ext cx="2327555" cy="2368676"/>
            <a:chOff x="9244820" y="295416"/>
            <a:chExt cx="2327555" cy="236867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2700000">
              <a:off x="9244820" y="295416"/>
              <a:ext cx="2327555" cy="236867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430783" y="4951511"/>
            <a:ext cx="2774765" cy="2747849"/>
            <a:chOff x="8430783" y="4951511"/>
            <a:chExt cx="2774765" cy="274784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430783" y="4951511"/>
              <a:ext cx="2774765" cy="274784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94919" y="3016525"/>
            <a:ext cx="854389" cy="114487"/>
            <a:chOff x="-94919" y="3016525"/>
            <a:chExt cx="854389" cy="11448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0800000">
              <a:off x="-94919" y="3016525"/>
              <a:ext cx="854389" cy="11448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0904762" cy="7771429"/>
            <a:chOff x="0" y="0"/>
            <a:chExt cx="10904762" cy="77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0904762" cy="77714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85712" y="5546366"/>
            <a:ext cx="2066364" cy="1824381"/>
            <a:chOff x="-385712" y="5546366"/>
            <a:chExt cx="2066364" cy="1824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385712" y="5546366"/>
              <a:ext cx="2066364" cy="182438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483701" y="235850"/>
            <a:ext cx="2063730" cy="65527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000380" y="305384"/>
            <a:ext cx="1945231" cy="1717433"/>
            <a:chOff x="7000380" y="305384"/>
            <a:chExt cx="1945231" cy="171743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000380" y="305384"/>
              <a:ext cx="1945231" cy="171743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01424" y="839006"/>
            <a:ext cx="10123715" cy="6932423"/>
            <a:chOff x="501424" y="839006"/>
            <a:chExt cx="10123715" cy="693242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01424" y="839006"/>
              <a:ext cx="10123715" cy="693242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13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0">
            <a:off x="0" y="0"/>
            <a:ext cx="10904762" cy="7771429"/>
            <a:chOff x="0" y="0"/>
            <a:chExt cx="10904762" cy="77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0" y="0"/>
              <a:ext cx="10904762" cy="77714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 rot="0">
            <a:off x="-385712" y="5546366"/>
            <a:ext cx="2066364" cy="1824381"/>
            <a:chOff x="-385712" y="5546366"/>
            <a:chExt cx="2066364" cy="1824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-385712" y="5546366"/>
              <a:ext cx="2066364" cy="182438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483701" y="235850"/>
            <a:ext cx="1740815" cy="74098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 rot="0">
            <a:off x="7000380" y="305384"/>
            <a:ext cx="1945231" cy="1717433"/>
            <a:chOff x="7000380" y="305384"/>
            <a:chExt cx="1945231" cy="171743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7000380" y="305384"/>
              <a:ext cx="1945231" cy="1717433"/>
            </a:xfrm>
            <a:prstGeom prst="rect">
              <a:avLst/>
            </a:prstGeom>
          </p:spPr>
        </p:pic>
      </p:grpSp>
      <p:pic>
        <p:nvPicPr>
          <p:cNvPr id="1005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331119" y="1295400"/>
            <a:ext cx="8243887" cy="60167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0904762" cy="7771429"/>
            <a:chOff x="0" y="0"/>
            <a:chExt cx="10904762" cy="77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0904762" cy="77714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85712" y="5546366"/>
            <a:ext cx="2066364" cy="1824381"/>
            <a:chOff x="-385712" y="5546366"/>
            <a:chExt cx="2066364" cy="1824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385712" y="5546366"/>
              <a:ext cx="2066364" cy="182438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474177" y="235850"/>
            <a:ext cx="2372320" cy="68384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000380" y="305384"/>
            <a:ext cx="1945231" cy="1717433"/>
            <a:chOff x="7000380" y="305384"/>
            <a:chExt cx="1945231" cy="171743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000380" y="305384"/>
              <a:ext cx="1945231" cy="171743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02955" y="830143"/>
            <a:ext cx="10498853" cy="6788290"/>
            <a:chOff x="202955" y="830143"/>
            <a:chExt cx="10498853" cy="678829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02955" y="830143"/>
              <a:ext cx="10498853" cy="678829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0904762" cy="7771429"/>
            <a:chOff x="0" y="0"/>
            <a:chExt cx="10904762" cy="77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0904762" cy="77714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85712" y="5546366"/>
            <a:ext cx="2066364" cy="1824381"/>
            <a:chOff x="-385712" y="5546366"/>
            <a:chExt cx="2066364" cy="1824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385712" y="5546366"/>
              <a:ext cx="2066364" cy="182438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023682" y="235850"/>
            <a:ext cx="1326768" cy="65527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000380" y="305384"/>
            <a:ext cx="1945231" cy="1717433"/>
            <a:chOff x="7000380" y="305384"/>
            <a:chExt cx="1945231" cy="171743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000380" y="305384"/>
              <a:ext cx="1945231" cy="1717433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326563" y="7204924"/>
            <a:ext cx="7137673" cy="37008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04060" y="841088"/>
            <a:ext cx="10050201" cy="6190964"/>
            <a:chOff x="404060" y="841088"/>
            <a:chExt cx="10050201" cy="619096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04060" y="841088"/>
              <a:ext cx="10050201" cy="619096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4C50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27805" y="2259862"/>
            <a:ext cx="1907330" cy="195211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72342" y="3803818"/>
            <a:ext cx="1239158" cy="85084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797239" y="88771"/>
            <a:ext cx="2020927" cy="2001324"/>
            <a:chOff x="7797239" y="88771"/>
            <a:chExt cx="2020927" cy="2001324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797239" y="88771"/>
              <a:ext cx="2020927" cy="200132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244820" y="295416"/>
            <a:ext cx="2327555" cy="2368676"/>
            <a:chOff x="9244820" y="295416"/>
            <a:chExt cx="2327555" cy="236867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2700000">
              <a:off x="9244820" y="295416"/>
              <a:ext cx="2327555" cy="236867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430783" y="4951511"/>
            <a:ext cx="2774765" cy="2747849"/>
            <a:chOff x="8430783" y="4951511"/>
            <a:chExt cx="2774765" cy="274784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430783" y="4951511"/>
              <a:ext cx="2774765" cy="274784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94919" y="3016525"/>
            <a:ext cx="854389" cy="114487"/>
            <a:chOff x="-94919" y="3016525"/>
            <a:chExt cx="854389" cy="11448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0800000">
              <a:off x="-94919" y="3016525"/>
              <a:ext cx="854389" cy="11448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0904762" cy="7771429"/>
            <a:chOff x="0" y="0"/>
            <a:chExt cx="10904762" cy="77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0904762" cy="777142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292892" y="276799"/>
            <a:ext cx="3496510" cy="68384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276864" y="177749"/>
            <a:ext cx="2066364" cy="1824381"/>
            <a:chOff x="-276864" y="177749"/>
            <a:chExt cx="2066364" cy="182438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190966" y="-615362"/>
              <a:ext cx="4132727" cy="3648761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276864" y="177749"/>
              <a:ext cx="2066364" cy="18243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75964" y="1089939"/>
            <a:ext cx="2331429" cy="1185947"/>
            <a:chOff x="1275964" y="1089939"/>
            <a:chExt cx="2331429" cy="118594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75964" y="1089939"/>
              <a:ext cx="2331429" cy="118594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607393" y="883212"/>
            <a:ext cx="1410077" cy="1410077"/>
            <a:chOff x="3607393" y="883212"/>
            <a:chExt cx="1410077" cy="141007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607393" y="883212"/>
              <a:ext cx="1410077" cy="141007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352941" y="1164825"/>
            <a:ext cx="1842089" cy="1036175"/>
            <a:chOff x="5352941" y="1164825"/>
            <a:chExt cx="1842089" cy="103617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352941" y="1164825"/>
              <a:ext cx="1842089" cy="103617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524036" y="1268107"/>
            <a:ext cx="2051661" cy="806987"/>
            <a:chOff x="7524036" y="1268107"/>
            <a:chExt cx="2051661" cy="806987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524036" y="1268107"/>
              <a:ext cx="2051661" cy="80698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501475" y="2629066"/>
            <a:ext cx="1835528" cy="539611"/>
            <a:chOff x="1501475" y="2629066"/>
            <a:chExt cx="1835528" cy="539611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01475" y="2629066"/>
              <a:ext cx="1835528" cy="53961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576557" y="2629066"/>
            <a:ext cx="1541713" cy="654559"/>
            <a:chOff x="3576557" y="2629066"/>
            <a:chExt cx="1541713" cy="654559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576557" y="2629066"/>
              <a:ext cx="1541713" cy="65455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5479365" y="2500347"/>
            <a:ext cx="1715665" cy="668331"/>
            <a:chOff x="5479365" y="2500347"/>
            <a:chExt cx="1715665" cy="668331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479365" y="2500347"/>
              <a:ext cx="1715665" cy="66833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7620933" y="2500347"/>
            <a:ext cx="1954764" cy="668331"/>
            <a:chOff x="7620933" y="2500347"/>
            <a:chExt cx="1954764" cy="668331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620933" y="2500347"/>
              <a:ext cx="1954764" cy="668331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501475" y="3733333"/>
            <a:ext cx="1835528" cy="1129161"/>
            <a:chOff x="1501475" y="3733333"/>
            <a:chExt cx="1835528" cy="1129161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501475" y="3733333"/>
              <a:ext cx="1835528" cy="1129161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3452083" y="3873016"/>
            <a:ext cx="1745548" cy="838095"/>
            <a:chOff x="3452083" y="3873016"/>
            <a:chExt cx="1745548" cy="838095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452083" y="3873016"/>
              <a:ext cx="1745548" cy="838095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5428571" y="3593651"/>
            <a:ext cx="1758037" cy="1117460"/>
            <a:chOff x="5428571" y="3593651"/>
            <a:chExt cx="1758037" cy="1117460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428571" y="3593651"/>
              <a:ext cx="1758037" cy="1117460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7524036" y="3593651"/>
            <a:ext cx="2051661" cy="1098733"/>
            <a:chOff x="7524036" y="3593651"/>
            <a:chExt cx="2051661" cy="1098733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524036" y="3593651"/>
              <a:ext cx="2051661" cy="1098733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613649" y="5169701"/>
            <a:ext cx="1723354" cy="1030519"/>
            <a:chOff x="1613649" y="5169701"/>
            <a:chExt cx="1723354" cy="1030519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613649" y="5169701"/>
              <a:ext cx="1723354" cy="1030519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3469303" y="5169701"/>
            <a:ext cx="1681020" cy="932659"/>
            <a:chOff x="3469303" y="5169701"/>
            <a:chExt cx="1681020" cy="932659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469303" y="5169701"/>
              <a:ext cx="1681020" cy="932659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5352941" y="5148492"/>
            <a:ext cx="1823877" cy="975077"/>
            <a:chOff x="5352941" y="5148492"/>
            <a:chExt cx="1823877" cy="975077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352941" y="5148492"/>
              <a:ext cx="1823877" cy="975077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7524036" y="5148492"/>
            <a:ext cx="2097868" cy="942821"/>
            <a:chOff x="7524036" y="5148492"/>
            <a:chExt cx="2097868" cy="942821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524036" y="5148492"/>
              <a:ext cx="2097868" cy="942821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424321" y="6498168"/>
            <a:ext cx="1703287" cy="777865"/>
            <a:chOff x="424321" y="6498168"/>
            <a:chExt cx="1703287" cy="777865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24321" y="6498168"/>
              <a:ext cx="1703287" cy="777865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2629937" y="6469157"/>
            <a:ext cx="1682494" cy="835886"/>
            <a:chOff x="2629937" y="6469157"/>
            <a:chExt cx="1682494" cy="835886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2629937" y="6469157"/>
              <a:ext cx="1682494" cy="835886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4671445" y="6468571"/>
            <a:ext cx="1593434" cy="807462"/>
            <a:chOff x="4671445" y="6468571"/>
            <a:chExt cx="1593434" cy="807462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4671445" y="6468571"/>
              <a:ext cx="1593434" cy="807462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6736017" y="6498168"/>
            <a:ext cx="1691838" cy="704813"/>
            <a:chOff x="6736017" y="6498168"/>
            <a:chExt cx="1691838" cy="704813"/>
          </a:xfrm>
        </p:grpSpPr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6736017" y="6498168"/>
              <a:ext cx="1691838" cy="704813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8807046" y="6498168"/>
            <a:ext cx="1780090" cy="599813"/>
            <a:chOff x="8807046" y="6498168"/>
            <a:chExt cx="1780090" cy="599813"/>
          </a:xfrm>
        </p:grpSpPr>
        <p:pic>
          <p:nvPicPr>
            <p:cNvPr id="71" name="Object 70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8807046" y="6498168"/>
              <a:ext cx="1780090" cy="59981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0904762" cy="7771429"/>
            <a:chOff x="0" y="0"/>
            <a:chExt cx="10904762" cy="77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0904762" cy="77714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85712" y="5546366"/>
            <a:ext cx="2066364" cy="1824381"/>
            <a:chOff x="-385712" y="5546366"/>
            <a:chExt cx="2066364" cy="1824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385712" y="5546366"/>
              <a:ext cx="2066364" cy="182438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493225" y="235851"/>
            <a:ext cx="1821701" cy="67432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000380" y="305384"/>
            <a:ext cx="1945231" cy="1717433"/>
            <a:chOff x="7000380" y="305384"/>
            <a:chExt cx="1945231" cy="171743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000380" y="305384"/>
              <a:ext cx="1945231" cy="171743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45886" y="1373124"/>
            <a:ext cx="10263947" cy="5025181"/>
            <a:chOff x="345886" y="1373124"/>
            <a:chExt cx="10263947" cy="502518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45886" y="1373124"/>
              <a:ext cx="10263947" cy="502518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0904762" cy="7771429"/>
            <a:chOff x="0" y="0"/>
            <a:chExt cx="10904762" cy="77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0904762" cy="77714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85712" y="5546366"/>
            <a:ext cx="2066364" cy="1824381"/>
            <a:chOff x="-385712" y="5546366"/>
            <a:chExt cx="2066364" cy="1824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385712" y="5546366"/>
              <a:ext cx="2066364" cy="182438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493225" y="235851"/>
            <a:ext cx="1821701" cy="67432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000380" y="305384"/>
            <a:ext cx="1945231" cy="1717433"/>
            <a:chOff x="7000380" y="305384"/>
            <a:chExt cx="1945231" cy="171743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000380" y="305384"/>
              <a:ext cx="1945231" cy="171743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07339" y="1164101"/>
            <a:ext cx="9836898" cy="5606367"/>
            <a:chOff x="507339" y="1164101"/>
            <a:chExt cx="9836898" cy="560636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07339" y="1164101"/>
              <a:ext cx="9836898" cy="560636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0904762" cy="7771429"/>
            <a:chOff x="0" y="0"/>
            <a:chExt cx="10904762" cy="77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0904762" cy="77714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85712" y="5546366"/>
            <a:ext cx="2066364" cy="1824381"/>
            <a:chOff x="-385712" y="5546366"/>
            <a:chExt cx="2066364" cy="1824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385712" y="5546366"/>
              <a:ext cx="2066364" cy="182438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483701" y="235851"/>
            <a:ext cx="1459644" cy="67432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000380" y="305384"/>
            <a:ext cx="1945231" cy="1717433"/>
            <a:chOff x="7000380" y="305384"/>
            <a:chExt cx="1945231" cy="171743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000380" y="305384"/>
              <a:ext cx="1945231" cy="171743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99406" y="819117"/>
            <a:ext cx="10204036" cy="6551630"/>
            <a:chOff x="299406" y="819117"/>
            <a:chExt cx="10204036" cy="655163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99406" y="819117"/>
              <a:ext cx="10204036" cy="65516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0904762" cy="7771429"/>
            <a:chOff x="0" y="0"/>
            <a:chExt cx="10904762" cy="77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0904762" cy="77714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012277" y="1554292"/>
            <a:ext cx="854389" cy="114487"/>
            <a:chOff x="10012277" y="1554292"/>
            <a:chExt cx="854389" cy="11448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12277" y="1554292"/>
              <a:ext cx="854389" cy="11448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375514" y="801154"/>
            <a:ext cx="6816154" cy="192863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73500" y="1168768"/>
            <a:ext cx="693931" cy="108086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02110" y="2232997"/>
            <a:ext cx="703464" cy="1080863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819241" y="1507045"/>
            <a:ext cx="982358" cy="403739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828777" y="2571271"/>
            <a:ext cx="1057863" cy="40374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842329" y="4886233"/>
            <a:ext cx="2332519" cy="2309894"/>
            <a:chOff x="8842329" y="4886233"/>
            <a:chExt cx="2332519" cy="230989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842329" y="4886233"/>
              <a:ext cx="2332519" cy="230989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0" y="0"/>
            <a:ext cx="2551831" cy="2527078"/>
            <a:chOff x="0" y="0"/>
            <a:chExt cx="2551831" cy="252707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0" y="0"/>
              <a:ext cx="2551831" cy="2527078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21176" y="4229875"/>
            <a:ext cx="730378" cy="1265854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11643" y="3208587"/>
            <a:ext cx="703464" cy="1090387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828772" y="4568134"/>
            <a:ext cx="561872" cy="461491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828778" y="3546862"/>
            <a:ext cx="982358" cy="403739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11643" y="5268156"/>
            <a:ext cx="703464" cy="1090387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853406" y="5602338"/>
            <a:ext cx="991882" cy="413263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4C50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151595" y="2259862"/>
            <a:ext cx="2133444" cy="195443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220656" y="3803818"/>
            <a:ext cx="4836663" cy="86038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74653" y="59209"/>
            <a:ext cx="2912177" cy="2883929"/>
            <a:chOff x="874653" y="59209"/>
            <a:chExt cx="2912177" cy="2883929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74653" y="59209"/>
              <a:ext cx="2912177" cy="28839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118341" y="5013682"/>
            <a:ext cx="2327555" cy="2368676"/>
            <a:chOff x="-1118341" y="5013682"/>
            <a:chExt cx="2327555" cy="236867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2700000">
              <a:off x="-1118341" y="5013682"/>
              <a:ext cx="2327555" cy="236867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024130" y="5361631"/>
            <a:ext cx="2211512" cy="2190060"/>
            <a:chOff x="9024130" y="5361631"/>
            <a:chExt cx="2211512" cy="219006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024130" y="5361631"/>
              <a:ext cx="2211512" cy="219006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129886" y="2942690"/>
            <a:ext cx="854389" cy="114487"/>
            <a:chOff x="10129886" y="2942690"/>
            <a:chExt cx="854389" cy="11448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129886" y="2942690"/>
              <a:ext cx="854389" cy="11448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0904762" cy="7771429"/>
            <a:chOff x="0" y="0"/>
            <a:chExt cx="10904762" cy="77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0904762" cy="77714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412980" y="-1214759"/>
            <a:ext cx="78801" cy="10520299"/>
            <a:chOff x="5412980" y="-1214759"/>
            <a:chExt cx="78801" cy="1052029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5412980" y="-1214759"/>
              <a:ext cx="78801" cy="1052029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647508" y="4289213"/>
            <a:ext cx="1072667" cy="35101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02216" y="1613645"/>
            <a:ext cx="1415683" cy="121173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08394" y="1138529"/>
            <a:ext cx="520552" cy="581333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561056" y="4627925"/>
            <a:ext cx="1308498" cy="23517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59326" y="580077"/>
            <a:ext cx="1684234" cy="683853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414897" y="132694"/>
            <a:ext cx="1414832" cy="496289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11740" y="4989669"/>
            <a:ext cx="1832874" cy="781512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08394" y="4442667"/>
            <a:ext cx="520552" cy="58133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265987" y="636871"/>
            <a:ext cx="6551122" cy="3369120"/>
            <a:chOff x="3265987" y="636871"/>
            <a:chExt cx="6551122" cy="336912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265987" y="636871"/>
              <a:ext cx="6551122" cy="336912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532832" y="4349008"/>
            <a:ext cx="8017432" cy="3065450"/>
            <a:chOff x="2532832" y="4349008"/>
            <a:chExt cx="8017432" cy="3065450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532832" y="4349008"/>
              <a:ext cx="8017432" cy="306545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0904762" cy="7771429"/>
            <a:chOff x="0" y="0"/>
            <a:chExt cx="10904762" cy="77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0904762" cy="777142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647508" y="4289213"/>
            <a:ext cx="1072667" cy="35101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561056" y="4627925"/>
            <a:ext cx="1308498" cy="23517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432028" y="-1510829"/>
            <a:ext cx="78801" cy="10520299"/>
            <a:chOff x="5432028" y="-1510829"/>
            <a:chExt cx="78801" cy="1052029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5432028" y="-1510829"/>
              <a:ext cx="78801" cy="10520299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03246" y="1973262"/>
            <a:ext cx="1795045" cy="781512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99900" y="1326930"/>
            <a:ext cx="520552" cy="581333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99900" y="3927556"/>
            <a:ext cx="520552" cy="581333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50832" y="726149"/>
            <a:ext cx="1684234" cy="683834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414897" y="208686"/>
            <a:ext cx="1414832" cy="496289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54518" y="4514626"/>
            <a:ext cx="2785121" cy="101578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040583" y="782943"/>
            <a:ext cx="6370920" cy="2879358"/>
            <a:chOff x="3040583" y="782943"/>
            <a:chExt cx="6370920" cy="287935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040583" y="782943"/>
              <a:ext cx="6370920" cy="28793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106047" y="3749320"/>
            <a:ext cx="6305456" cy="3757741"/>
            <a:chOff x="3106047" y="3749320"/>
            <a:chExt cx="6305456" cy="375774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106047" y="3749320"/>
              <a:ext cx="6305456" cy="375774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0904762" cy="7771429"/>
            <a:chOff x="0" y="0"/>
            <a:chExt cx="10904762" cy="77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0904762" cy="777142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647508" y="4289213"/>
            <a:ext cx="1072667" cy="35101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561056" y="4627925"/>
            <a:ext cx="1308498" cy="23517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12736" y="2312466"/>
            <a:ext cx="2184493" cy="978055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18914" y="1535740"/>
            <a:ext cx="520552" cy="58133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69845" y="935858"/>
            <a:ext cx="1684234" cy="68385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414897" y="220591"/>
            <a:ext cx="1414832" cy="496289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99914" y="5792696"/>
            <a:ext cx="2165988" cy="125007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96568" y="5015968"/>
            <a:ext cx="520552" cy="58133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569148" y="1033229"/>
            <a:ext cx="7987204" cy="5704970"/>
            <a:chOff x="2569148" y="1033229"/>
            <a:chExt cx="7987204" cy="570497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569148" y="1033229"/>
              <a:ext cx="7987204" cy="570497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0904762" cy="7771429"/>
            <a:chOff x="0" y="0"/>
            <a:chExt cx="10904762" cy="77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0904762" cy="777142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647508" y="4289213"/>
            <a:ext cx="1072667" cy="35101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561056" y="4627925"/>
            <a:ext cx="1308498" cy="23517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09081" y="780569"/>
            <a:ext cx="1684234" cy="68383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537899" y="202493"/>
            <a:ext cx="6210931" cy="2867797"/>
            <a:chOff x="4537899" y="202493"/>
            <a:chExt cx="6210931" cy="286779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537899" y="202493"/>
              <a:ext cx="6210931" cy="286779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8035" y="3122054"/>
            <a:ext cx="9359517" cy="4369725"/>
            <a:chOff x="138035" y="3122054"/>
            <a:chExt cx="9359517" cy="436972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8035" y="3122054"/>
              <a:ext cx="9359517" cy="436972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0904762" cy="7771429"/>
            <a:chOff x="0" y="0"/>
            <a:chExt cx="10904762" cy="77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0904762" cy="777142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647508" y="4289213"/>
            <a:ext cx="1072667" cy="35101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561056" y="4627925"/>
            <a:ext cx="1308498" cy="23517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720443" y="391113"/>
            <a:ext cx="1611682" cy="68383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12161" y="1377091"/>
            <a:ext cx="10026112" cy="6012224"/>
            <a:chOff x="512161" y="1377091"/>
            <a:chExt cx="10026112" cy="601222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12161" y="1377091"/>
              <a:ext cx="10026112" cy="601222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28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0">
            <a:off x="0" y="0"/>
            <a:ext cx="10904762" cy="7771429"/>
            <a:chOff x="0" y="0"/>
            <a:chExt cx="10904762" cy="77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0" y="0"/>
              <a:ext cx="10904762" cy="77714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 rot="0">
            <a:off x="8716906" y="241956"/>
            <a:ext cx="1333114" cy="1538181"/>
            <a:chOff x="8716906" y="241956"/>
            <a:chExt cx="1333114" cy="1538181"/>
          </a:xfrm>
        </p:grpSpPr>
        <p:grpSp>
          <p:nvGrpSpPr>
            <p:cNvPr id="1003" name="그룹 1003"/>
            <p:cNvGrpSpPr/>
            <p:nvPr/>
          </p:nvGrpSpPr>
          <p:grpSpPr>
            <a:xfrm rot="0">
              <a:off x="9188479" y="385767"/>
              <a:ext cx="307504" cy="307504"/>
              <a:chOff x="9188479" y="385767"/>
              <a:chExt cx="307504" cy="307504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 rotWithShape="1">
              <a:blip r:embed="rId3"/>
              <a:stretch>
                <a:fillRect/>
              </a:stretch>
            </p:blipFill>
            <p:spPr>
              <a:xfrm>
                <a:off x="9188479" y="385767"/>
                <a:ext cx="307504" cy="307504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 rot="0">
              <a:off x="9580811" y="290335"/>
              <a:ext cx="249184" cy="249184"/>
              <a:chOff x="9580811" y="290335"/>
              <a:chExt cx="249184" cy="249184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 rotWithShape="1">
              <a:blip r:embed="rId4"/>
              <a:stretch>
                <a:fillRect/>
              </a:stretch>
            </p:blipFill>
            <p:spPr>
              <a:xfrm>
                <a:off x="9580811" y="290335"/>
                <a:ext cx="249184" cy="249184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 rot="0">
              <a:off x="9906871" y="528915"/>
              <a:ext cx="143148" cy="143148"/>
              <a:chOff x="9906871" y="528915"/>
              <a:chExt cx="143148" cy="143148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 rotWithShape="1">
              <a:blip r:embed="rId5"/>
              <a:stretch>
                <a:fillRect/>
              </a:stretch>
            </p:blipFill>
            <p:spPr>
              <a:xfrm>
                <a:off x="9906871" y="528915"/>
                <a:ext cx="143148" cy="143148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 rot="0">
              <a:off x="9047981" y="245270"/>
              <a:ext cx="140497" cy="140497"/>
              <a:chOff x="9047981" y="245270"/>
              <a:chExt cx="140497" cy="140497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 rotWithShape="1">
              <a:blip r:embed="rId6"/>
              <a:stretch>
                <a:fillRect/>
              </a:stretch>
            </p:blipFill>
            <p:spPr>
              <a:xfrm>
                <a:off x="9047981" y="245270"/>
                <a:ext cx="140497" cy="140497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 rot="0">
              <a:off x="8927499" y="442895"/>
              <a:ext cx="172175" cy="172175"/>
              <a:chOff x="8927499" y="442895"/>
              <a:chExt cx="172175" cy="172175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 rotWithShape="1">
              <a:blip r:embed="rId7"/>
              <a:stretch>
                <a:fillRect/>
              </a:stretch>
            </p:blipFill>
            <p:spPr>
              <a:xfrm>
                <a:off x="8927499" y="442895"/>
                <a:ext cx="172175" cy="172175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 rot="0">
              <a:off x="8716906" y="539519"/>
              <a:ext cx="121369" cy="121369"/>
              <a:chOff x="8716906" y="539519"/>
              <a:chExt cx="121369" cy="121369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 rotWithShape="1">
              <a:blip r:embed="rId8"/>
              <a:stretch>
                <a:fillRect/>
              </a:stretch>
            </p:blipFill>
            <p:spPr>
              <a:xfrm>
                <a:off x="8716906" y="539519"/>
                <a:ext cx="121369" cy="121369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 rot="0">
              <a:off x="9447604" y="241956"/>
              <a:ext cx="96758" cy="96758"/>
              <a:chOff x="9447604" y="241956"/>
              <a:chExt cx="96758" cy="96758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 rotWithShape="1">
              <a:blip r:embed="rId9"/>
              <a:stretch>
                <a:fillRect/>
              </a:stretch>
            </p:blipFill>
            <p:spPr>
              <a:xfrm>
                <a:off x="9447604" y="241956"/>
                <a:ext cx="96758" cy="96758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 rot="0">
              <a:off x="8987011" y="1418290"/>
              <a:ext cx="259788" cy="259788"/>
              <a:chOff x="8987011" y="1418290"/>
              <a:chExt cx="259788" cy="259788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 rotWithShape="1">
              <a:blip r:embed="rId10"/>
              <a:stretch>
                <a:fillRect/>
              </a:stretch>
            </p:blipFill>
            <p:spPr>
              <a:xfrm>
                <a:off x="8987011" y="1418290"/>
                <a:ext cx="259788" cy="259788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 rot="0">
              <a:off x="9464834" y="1548184"/>
              <a:ext cx="231953" cy="231953"/>
              <a:chOff x="9464834" y="1548184"/>
              <a:chExt cx="231953" cy="231953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 rotWithShape="1">
              <a:blip r:embed="rId11"/>
              <a:stretch>
                <a:fillRect/>
              </a:stretch>
            </p:blipFill>
            <p:spPr>
              <a:xfrm>
                <a:off x="9464834" y="1548184"/>
                <a:ext cx="231953" cy="231953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 rot="0">
              <a:off x="8772288" y="1371900"/>
              <a:ext cx="113988" cy="113988"/>
              <a:chOff x="8772288" y="1371900"/>
              <a:chExt cx="113988" cy="113988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 rotWithShape="1">
              <a:blip r:embed="rId12"/>
              <a:stretch>
                <a:fillRect/>
              </a:stretch>
            </p:blipFill>
            <p:spPr>
              <a:xfrm>
                <a:off x="8772288" y="1371900"/>
                <a:ext cx="113988" cy="113988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 rot="0">
              <a:off x="9705403" y="1387805"/>
              <a:ext cx="176284" cy="176284"/>
              <a:chOff x="9705403" y="1387805"/>
              <a:chExt cx="176284" cy="176284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 rotWithShape="1">
              <a:blip r:embed="rId13"/>
              <a:stretch>
                <a:fillRect/>
              </a:stretch>
            </p:blipFill>
            <p:spPr>
              <a:xfrm>
                <a:off x="9705403" y="1387805"/>
                <a:ext cx="176284" cy="176284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 rot="0">
              <a:off x="9307106" y="1418290"/>
              <a:ext cx="140497" cy="140497"/>
              <a:chOff x="9307106" y="1418290"/>
              <a:chExt cx="140497" cy="140497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 rotWithShape="1">
              <a:blip r:embed="rId14"/>
              <a:stretch>
                <a:fillRect/>
              </a:stretch>
            </p:blipFill>
            <p:spPr>
              <a:xfrm>
                <a:off x="9307106" y="1418290"/>
                <a:ext cx="140497" cy="140497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 rot="0">
              <a:off x="9906871" y="1418290"/>
              <a:ext cx="96758" cy="96758"/>
              <a:chOff x="9906871" y="1418290"/>
              <a:chExt cx="96758" cy="96758"/>
            </a:xfrm>
          </p:grpSpPr>
          <p:pic>
            <p:nvPicPr>
              <p:cNvPr id="43" name="Object 42"/>
              <p:cNvPicPr>
                <a:picLocks noChangeAspect="1"/>
              </p:cNvPicPr>
              <p:nvPr/>
            </p:nvPicPr>
            <p:blipFill rotWithShape="1">
              <a:blip r:embed="rId15"/>
              <a:stretch>
                <a:fillRect/>
              </a:stretch>
            </p:blipFill>
            <p:spPr>
              <a:xfrm>
                <a:off x="9906871" y="1418290"/>
                <a:ext cx="96758" cy="96758"/>
              </a:xfrm>
              <a:prstGeom prst="rect">
                <a:avLst/>
              </a:prstGeom>
            </p:spPr>
          </p:pic>
        </p:grpSp>
      </p:grpSp>
      <p:pic>
        <p:nvPicPr>
          <p:cNvPr id="46" name="Object 45"/>
          <p:cNvPicPr>
            <a:picLocks noChangeAspect="1"/>
          </p:cNvPicPr>
          <p:nvPr/>
        </p:nvPicPr>
        <p:blipFill rotWithShape="1">
          <a:blip r:embed="rId16"/>
          <a:stretch>
            <a:fillRect/>
          </a:stretch>
        </p:blipFill>
        <p:spPr>
          <a:xfrm>
            <a:off x="3419099" y="3566520"/>
            <a:ext cx="3912777" cy="683834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 rotWithShape="1">
          <a:blip r:embed="rId17"/>
          <a:stretch>
            <a:fillRect/>
          </a:stretch>
        </p:blipFill>
        <p:spPr>
          <a:xfrm>
            <a:off x="8679422" y="755744"/>
            <a:ext cx="1605508" cy="413699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 rot="0">
            <a:off x="6223647" y="4633537"/>
            <a:ext cx="6059677" cy="166237"/>
            <a:chOff x="6223647" y="4633537"/>
            <a:chExt cx="6059677" cy="166237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 rotWithShape="1">
            <a:blip r:embed="rId18"/>
            <a:stretch>
              <a:fillRect/>
            </a:stretch>
          </p:blipFill>
          <p:spPr>
            <a:xfrm rot="16200000">
              <a:off x="6223647" y="4633537"/>
              <a:ext cx="6059677" cy="166237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 rot="0">
            <a:off x="9336604" y="1961377"/>
            <a:ext cx="2066364" cy="1901619"/>
            <a:chOff x="9336604" y="1961377"/>
            <a:chExt cx="2066364" cy="1901619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 rotWithShape="1">
            <a:blip r:embed="rId19"/>
            <a:stretch>
              <a:fillRect/>
            </a:stretch>
          </p:blipFill>
          <p:spPr>
            <a:xfrm>
              <a:off x="9336604" y="1961377"/>
              <a:ext cx="2066364" cy="1901619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 rot="0">
            <a:off x="-641090" y="5256964"/>
            <a:ext cx="2066364" cy="1824381"/>
            <a:chOff x="-641090" y="5256964"/>
            <a:chExt cx="2066364" cy="1824381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 rotWithShape="1">
            <a:blip r:embed="rId20"/>
            <a:stretch>
              <a:fillRect/>
            </a:stretch>
          </p:blipFill>
          <p:spPr>
            <a:xfrm>
              <a:off x="-641090" y="5256964"/>
              <a:ext cx="2066364" cy="1824381"/>
            </a:xfrm>
            <a:prstGeom prst="rect">
              <a:avLst/>
            </a:prstGeom>
          </p:spPr>
        </p:pic>
      </p:grpSp>
      <p:pic>
        <p:nvPicPr>
          <p:cNvPr id="57" name="Object 56"/>
          <p:cNvPicPr>
            <a:picLocks noChangeAspect="1"/>
          </p:cNvPicPr>
          <p:nvPr/>
        </p:nvPicPr>
        <p:blipFill rotWithShape="1">
          <a:blip r:embed="rId21"/>
          <a:stretch>
            <a:fillRect/>
          </a:stretch>
        </p:blipFill>
        <p:spPr>
          <a:xfrm>
            <a:off x="2262832" y="7083858"/>
            <a:ext cx="6434502" cy="42367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30">
    <p:bg>
      <p:bgPr shadeToTitle="0">
        <a:solidFill>
          <a:srgbClr val="4c50b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0">
            <a:off x="10178617" y="5762971"/>
            <a:ext cx="1280428" cy="114487"/>
            <a:chOff x="10178617" y="5762971"/>
            <a:chExt cx="1280428" cy="11448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0178617" y="5762971"/>
              <a:ext cx="1280428" cy="11448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 rot="0">
            <a:off x="-94919" y="2090498"/>
            <a:ext cx="3651746" cy="114487"/>
            <a:chOff x="-94919" y="2090498"/>
            <a:chExt cx="3651746" cy="11448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 rot="10800000">
              <a:off x="-94919" y="2090498"/>
              <a:ext cx="3651746" cy="11448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93003" y="1901766"/>
            <a:ext cx="5481633" cy="446128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 rot="0">
            <a:off x="8469116" y="345472"/>
            <a:ext cx="2989929" cy="2960927"/>
            <a:chOff x="8469116" y="345472"/>
            <a:chExt cx="2989929" cy="296092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8469116" y="345472"/>
              <a:ext cx="2989929" cy="296092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 rot="0">
            <a:off x="897371" y="4492275"/>
            <a:ext cx="2142081" cy="2121302"/>
            <a:chOff x="897371" y="4492275"/>
            <a:chExt cx="2142081" cy="212130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897371" y="4492275"/>
              <a:ext cx="2142081" cy="212130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 rot="0">
            <a:off x="-889061" y="5109160"/>
            <a:ext cx="2539810" cy="2539810"/>
            <a:chOff x="-889061" y="5109160"/>
            <a:chExt cx="2539810" cy="253981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 rot="2700000">
              <a:off x="-889061" y="5109160"/>
              <a:ext cx="2539810" cy="2539810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02848" y="1718227"/>
            <a:ext cx="2969585" cy="38397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 rot="0">
            <a:off x="8489711" y="2286395"/>
            <a:ext cx="2539810" cy="2539810"/>
            <a:chOff x="8489711" y="2286395"/>
            <a:chExt cx="2539810" cy="2539810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 rotWithShape="1">
            <a:blip r:embed="rId9"/>
            <a:stretch>
              <a:fillRect/>
            </a:stretch>
          </p:blipFill>
          <p:spPr>
            <a:xfrm rot="2700000">
              <a:off x="8489711" y="2286395"/>
              <a:ext cx="2539810" cy="253981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4C50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129886" y="2942690"/>
            <a:ext cx="854389" cy="114487"/>
            <a:chOff x="10129886" y="2942690"/>
            <a:chExt cx="854389" cy="11448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129886" y="2942690"/>
              <a:ext cx="854389" cy="11448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391315" y="51579"/>
            <a:ext cx="2660479" cy="2634672"/>
            <a:chOff x="3391315" y="51579"/>
            <a:chExt cx="2660479" cy="263467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391315" y="51579"/>
              <a:ext cx="2660479" cy="263467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537358" y="4926614"/>
            <a:ext cx="2494494" cy="2494494"/>
            <a:chOff x="-537358" y="4926614"/>
            <a:chExt cx="2494494" cy="249449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2700000">
              <a:off x="-537358" y="4926614"/>
              <a:ext cx="2494494" cy="249449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76370" y="4371423"/>
            <a:ext cx="2058929" cy="2038957"/>
            <a:chOff x="1176370" y="4371423"/>
            <a:chExt cx="2058929" cy="203895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76370" y="4371423"/>
              <a:ext cx="2058929" cy="2038957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151595" y="2259862"/>
            <a:ext cx="2095329" cy="1952115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220656" y="3803818"/>
            <a:ext cx="4827139" cy="86037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0904762" cy="7771429"/>
            <a:chOff x="0" y="0"/>
            <a:chExt cx="10904762" cy="77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0904762" cy="77714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357268" y="4499946"/>
            <a:ext cx="2139832" cy="2119076"/>
            <a:chOff x="8357268" y="4499946"/>
            <a:chExt cx="2139832" cy="211907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57268" y="4499946"/>
              <a:ext cx="2139832" cy="211907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08558" y="1673339"/>
            <a:ext cx="2113072" cy="68384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46916" y="2261659"/>
            <a:ext cx="3804127" cy="43274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654722" y="2419604"/>
            <a:ext cx="3347331" cy="3347331"/>
            <a:chOff x="6654722" y="2419604"/>
            <a:chExt cx="3347331" cy="334733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654722" y="2419604"/>
              <a:ext cx="3347331" cy="334733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090615" y="2959262"/>
            <a:ext cx="2268014" cy="2268014"/>
            <a:chOff x="5090615" y="2959262"/>
            <a:chExt cx="2268014" cy="226801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090615" y="2959262"/>
              <a:ext cx="2268014" cy="2268014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504404" y="4089546"/>
            <a:ext cx="994015" cy="324520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248635" y="3730166"/>
            <a:ext cx="1268872" cy="324510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706383" y="3849142"/>
            <a:ext cx="1336367" cy="422691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178938" y="3386910"/>
            <a:ext cx="2205352" cy="398942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96829" y="3815857"/>
            <a:ext cx="2824094" cy="2192837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435476" y="4941933"/>
            <a:ext cx="1709343" cy="23274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93924" y="3948189"/>
            <a:ext cx="79514" cy="2020892"/>
            <a:chOff x="993924" y="3948189"/>
            <a:chExt cx="79514" cy="2020892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93924" y="3948189"/>
              <a:ext cx="79514" cy="202089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0904762" cy="7771429"/>
            <a:chOff x="0" y="0"/>
            <a:chExt cx="10904762" cy="77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0904762" cy="777142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786115" y="5246334"/>
            <a:ext cx="3479245" cy="63187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16010" y="5246334"/>
            <a:ext cx="3484159" cy="59225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44644" y="3112780"/>
            <a:ext cx="626482" cy="651034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25534" y="3703086"/>
            <a:ext cx="3312645" cy="34258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705226" y="3112780"/>
            <a:ext cx="674101" cy="65103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786115" y="3703086"/>
            <a:ext cx="3281436" cy="631874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44644" y="4656032"/>
            <a:ext cx="674101" cy="65103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705226" y="4656032"/>
            <a:ext cx="683624" cy="65103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307619" y="106613"/>
            <a:ext cx="2064670" cy="2044643"/>
            <a:chOff x="-307619" y="106613"/>
            <a:chExt cx="2064670" cy="204464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-307619" y="106613"/>
              <a:ext cx="2064670" cy="204464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615945" y="2624851"/>
            <a:ext cx="3148550" cy="3148550"/>
            <a:chOff x="8615945" y="2624851"/>
            <a:chExt cx="3148550" cy="314855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615945" y="2624851"/>
              <a:ext cx="3148550" cy="3148550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35120" y="1677311"/>
            <a:ext cx="1684234" cy="683844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157261" y="1811242"/>
            <a:ext cx="1791704" cy="51872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4C50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4919" y="3016525"/>
            <a:ext cx="854389" cy="114487"/>
            <a:chOff x="-94919" y="3016525"/>
            <a:chExt cx="854389" cy="11448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94919" y="3016525"/>
              <a:ext cx="854389" cy="11448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797239" y="88771"/>
            <a:ext cx="2020927" cy="2001324"/>
            <a:chOff x="7797239" y="88771"/>
            <a:chExt cx="2020927" cy="20013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97239" y="88771"/>
              <a:ext cx="2020927" cy="20013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244820" y="295416"/>
            <a:ext cx="2327555" cy="2368676"/>
            <a:chOff x="9244820" y="295416"/>
            <a:chExt cx="2327555" cy="236867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2700000">
              <a:off x="9244820" y="295416"/>
              <a:ext cx="2327555" cy="236867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430783" y="4951511"/>
            <a:ext cx="2774765" cy="2747849"/>
            <a:chOff x="8430783" y="4951511"/>
            <a:chExt cx="2774765" cy="274784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430783" y="4951511"/>
              <a:ext cx="2774765" cy="2747849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27806" y="2259861"/>
            <a:ext cx="1888263" cy="1952115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43770" y="3803818"/>
            <a:ext cx="2196186" cy="86037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0904762" cy="7771429"/>
            <a:chOff x="0" y="0"/>
            <a:chExt cx="10904762" cy="77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0904762" cy="77714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88273" y="5787204"/>
            <a:ext cx="71243" cy="825920"/>
            <a:chOff x="1088273" y="5787204"/>
            <a:chExt cx="71243" cy="82592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88273" y="5787204"/>
              <a:ext cx="71243" cy="82592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33227" y="5076986"/>
            <a:ext cx="1313187" cy="42588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56334" y="5714886"/>
            <a:ext cx="2353064" cy="99417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592309" y="208626"/>
            <a:ext cx="2279307" cy="2257198"/>
            <a:chOff x="-592309" y="208626"/>
            <a:chExt cx="2279307" cy="225719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592309" y="208626"/>
              <a:ext cx="2279307" cy="225719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84606" y="0"/>
            <a:ext cx="4204094" cy="4455841"/>
            <a:chOff x="-84606" y="0"/>
            <a:chExt cx="4204094" cy="445584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84606" y="0"/>
              <a:ext cx="4204094" cy="445584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109509" y="1686909"/>
            <a:ext cx="67188" cy="778915"/>
            <a:chOff x="5109509" y="1686909"/>
            <a:chExt cx="67188" cy="77891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109509" y="1686909"/>
              <a:ext cx="67188" cy="778915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054458" y="843373"/>
            <a:ext cx="1303663" cy="425882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280077" y="1535639"/>
            <a:ext cx="1747635" cy="1057901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6358248" y="3313797"/>
            <a:ext cx="4303419" cy="4165735"/>
            <a:chOff x="6358248" y="3313797"/>
            <a:chExt cx="4303419" cy="416573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358248" y="3313797"/>
              <a:ext cx="4303419" cy="416573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0904762" cy="7771429"/>
            <a:chOff x="0" y="0"/>
            <a:chExt cx="10904762" cy="77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0904762" cy="77714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592309" y="208626"/>
            <a:ext cx="2279307" cy="2257198"/>
            <a:chOff x="-592309" y="208626"/>
            <a:chExt cx="2279307" cy="225719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92309" y="208626"/>
              <a:ext cx="2279307" cy="225719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0"/>
            <a:ext cx="4368895" cy="4322291"/>
            <a:chOff x="0" y="0"/>
            <a:chExt cx="4368895" cy="432229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4368895" cy="432229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382313" y="3412860"/>
            <a:ext cx="4505194" cy="4427586"/>
            <a:chOff x="6382313" y="3412860"/>
            <a:chExt cx="4505194" cy="442758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382313" y="3412860"/>
              <a:ext cx="4505194" cy="442758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159057" y="1306777"/>
            <a:ext cx="67188" cy="778915"/>
            <a:chOff x="5159057" y="1306777"/>
            <a:chExt cx="67188" cy="77891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159057" y="1306777"/>
              <a:ext cx="67188" cy="778915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137604" y="661470"/>
            <a:ext cx="1313187" cy="425882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469314" y="1202944"/>
            <a:ext cx="2877502" cy="994178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232505" y="5821091"/>
            <a:ext cx="67188" cy="778915"/>
            <a:chOff x="1232505" y="5821091"/>
            <a:chExt cx="67188" cy="77891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32505" y="5821091"/>
              <a:ext cx="67188" cy="778915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77458" y="5160115"/>
            <a:ext cx="1085520" cy="425882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405881" y="5667479"/>
            <a:ext cx="2852388" cy="99416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0904762" cy="7771429"/>
            <a:chOff x="0" y="0"/>
            <a:chExt cx="10904762" cy="77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0904762" cy="77714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992439" y="5838570"/>
            <a:ext cx="72024" cy="675447"/>
            <a:chOff x="6992439" y="5838570"/>
            <a:chExt cx="72024" cy="67544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6992439" y="5838570"/>
              <a:ext cx="72024" cy="67544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375729" y="5838570"/>
            <a:ext cx="72024" cy="675447"/>
            <a:chOff x="3375729" y="5838570"/>
            <a:chExt cx="72024" cy="67544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3375729" y="5838570"/>
              <a:ext cx="72024" cy="67544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305595" y="2828580"/>
            <a:ext cx="72024" cy="585731"/>
            <a:chOff x="8305595" y="2828580"/>
            <a:chExt cx="72024" cy="58573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305595" y="2828580"/>
              <a:ext cx="72024" cy="58573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243354" y="2339619"/>
            <a:ext cx="72024" cy="930543"/>
            <a:chOff x="5243354" y="2339619"/>
            <a:chExt cx="72024" cy="93054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243354" y="2339619"/>
              <a:ext cx="72024" cy="93054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04674" y="3756574"/>
            <a:ext cx="1518513" cy="1518513"/>
            <a:chOff x="1404674" y="3756574"/>
            <a:chExt cx="1518513" cy="151851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04674" y="3756574"/>
              <a:ext cx="1518513" cy="151851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077043" y="3192996"/>
            <a:ext cx="2476671" cy="2476671"/>
            <a:chOff x="4077043" y="3192996"/>
            <a:chExt cx="2476671" cy="247667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077043" y="3192996"/>
              <a:ext cx="2476671" cy="247667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2567087" y="4077238"/>
            <a:ext cx="1761332" cy="1761332"/>
            <a:chOff x="2567087" y="4077238"/>
            <a:chExt cx="1761332" cy="1761332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567087" y="4077238"/>
              <a:ext cx="1761332" cy="1761332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055850" y="5044643"/>
            <a:ext cx="738566" cy="269776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125262" y="4718677"/>
            <a:ext cx="623252" cy="263262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-136310" y="5381747"/>
            <a:ext cx="2131725" cy="1882088"/>
            <a:chOff x="-136310" y="5381747"/>
            <a:chExt cx="2131725" cy="1882088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-136310" y="5381747"/>
              <a:ext cx="2131725" cy="188208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7429143" y="3432977"/>
            <a:ext cx="1853324" cy="1853324"/>
            <a:chOff x="7429143" y="3432977"/>
            <a:chExt cx="1853324" cy="1853324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429143" y="3432977"/>
              <a:ext cx="1853324" cy="185332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6301243" y="4307357"/>
            <a:ext cx="1454417" cy="1454417"/>
            <a:chOff x="6301243" y="4307357"/>
            <a:chExt cx="1454417" cy="1454417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301243" y="4307357"/>
              <a:ext cx="1454417" cy="1454417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532740" y="4509902"/>
            <a:ext cx="1006804" cy="269776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766572" y="4145112"/>
            <a:ext cx="617828" cy="269476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2246334" y="2855801"/>
            <a:ext cx="768597" cy="340445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5426667" y="2202591"/>
            <a:ext cx="1080778" cy="340445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8512829" y="2718315"/>
            <a:ext cx="768597" cy="340445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3730559" y="6378099"/>
            <a:ext cx="1434340" cy="340445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7229592" y="6378099"/>
            <a:ext cx="1080778" cy="340445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6960945" y="518640"/>
            <a:ext cx="1838815" cy="1820979"/>
            <a:chOff x="6960945" y="518640"/>
            <a:chExt cx="1838815" cy="1820979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960945" y="518640"/>
              <a:ext cx="1838815" cy="1820979"/>
            </a:xfrm>
            <a:prstGeom prst="rect">
              <a:avLst/>
            </a:prstGeom>
          </p:spPr>
        </p:pic>
      </p:grpSp>
      <p:pic>
        <p:nvPicPr>
          <p:cNvPr id="47" name="Object 46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4992339" y="4394044"/>
            <a:ext cx="593737" cy="300785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4991424" y="4181807"/>
            <a:ext cx="623252" cy="263262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6598956" y="5124113"/>
            <a:ext cx="818071" cy="300785"/>
          </a:xfrm>
          <a:prstGeom prst="rect">
            <a:avLst/>
          </a:prstGeom>
        </p:spPr>
      </p:pic>
      <p:pic>
        <p:nvPicPr>
          <p:cNvPr id="50" name="Object 49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6719967" y="4796400"/>
            <a:ext cx="585433" cy="263262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7928767" y="4376507"/>
            <a:ext cx="716433" cy="300785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8026804" y="4086230"/>
            <a:ext cx="623252" cy="263262"/>
          </a:xfrm>
          <a:prstGeom prst="rect">
            <a:avLst/>
          </a:prstGeom>
        </p:spPr>
      </p:pic>
      <p:pic>
        <p:nvPicPr>
          <p:cNvPr id="53" name="Object 52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935120" y="1677311"/>
            <a:ext cx="2372253" cy="683844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2054706" y="2956580"/>
            <a:ext cx="72024" cy="675447"/>
            <a:chOff x="2054706" y="2956580"/>
            <a:chExt cx="72024" cy="675447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2054706" y="2956580"/>
              <a:ext cx="72024" cy="67544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>officegen</ep:Company>
  <ep:Words>0</ep:Words>
  <ep:PresentationFormat>On-screen Show (4:3)</ep:PresentationFormat>
  <ep:Paragraphs>0</ep:Paragraphs>
  <ep:Slides>27</ep:Slides>
  <ep:Notes>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ep:HeadingPairs>
  <ep:TitlesOfParts>
    <vt:vector size="28" baseType="lpstr">
      <vt:lpstr>Office Theme</vt:lpstr>
      <vt:lpstr>슬라이드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슬라이드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슬라이드 26</vt:lpstr>
      <vt:lpstr>슬라이드 27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2023-01-31T14:03:48.000</dcterms:created>
  <dc:creator>officegen</dc:creator>
  <cp:lastModifiedBy>kamir</cp:lastModifiedBy>
  <dcterms:modified xsi:type="dcterms:W3CDTF">2023-02-22T06:39:02.383</dcterms:modified>
  <cp:revision>6</cp:revision>
  <cp:version>1000.0000.01</cp:version>
</cp:coreProperties>
</file>